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1"/>
    <p:restoredTop sz="92892"/>
  </p:normalViewPr>
  <p:slideViewPr>
    <p:cSldViewPr snapToGrid="0" snapToObjects="1">
      <p:cViewPr varScale="1">
        <p:scale>
          <a:sx n="96" d="100"/>
          <a:sy n="96" d="100"/>
        </p:scale>
        <p:origin x="21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6/14/20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/>
              <a:t>Author Name</a:t>
            </a:r>
            <a:endParaRPr lang="en-US" dirty="0"/>
          </a:p>
          <a:p>
            <a:pPr algn="l"/>
            <a:r>
              <a:rPr lang="tr-TR" dirty="0"/>
              <a:t>Contact Info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37400F-1192-7C4D-A31F-84D023FEE328}"/>
              </a:ext>
            </a:extLst>
          </p:cNvPr>
          <p:cNvSpPr/>
          <p:nvPr/>
        </p:nvSpPr>
        <p:spPr>
          <a:xfrm>
            <a:off x="379142" y="164152"/>
            <a:ext cx="8385716" cy="746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b="1" baseline="300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CONFERENCE on SMART GRID</a:t>
            </a:r>
            <a:r>
              <a:rPr lang="tr-T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</a:t>
            </a:r>
            <a:r>
              <a:rPr lang="en-US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en-US" sz="2400" b="1" dirty="0">
                <a:solidFill>
                  <a:srgbClr val="FABF8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Grid</a:t>
            </a:r>
            <a:r>
              <a:rPr lang="en-US" sz="2400" b="1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2020)</a:t>
            </a:r>
          </a:p>
          <a:p>
            <a:pPr algn="ctr"/>
            <a:r>
              <a:rPr lang="en-US" b="1" dirty="0"/>
              <a:t>Paris, France 17-19 June 2020; http://</a:t>
            </a:r>
            <a:r>
              <a:rPr lang="en-US" b="1" dirty="0" err="1"/>
              <a:t>www.</a:t>
            </a:r>
            <a:r>
              <a:rPr lang="en-US" b="1" dirty="0" err="1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</a:t>
            </a:r>
            <a:r>
              <a:rPr lang="en-US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en-US" b="1" dirty="0" err="1">
                <a:solidFill>
                  <a:srgbClr val="FABF8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Grid</a:t>
            </a:r>
            <a:r>
              <a:rPr lang="en-US" b="1" dirty="0" err="1"/>
              <a:t>.org</a:t>
            </a:r>
            <a:r>
              <a:rPr lang="en-US" b="1" dirty="0"/>
              <a:t>/</a:t>
            </a:r>
            <a:endParaRPr lang="tr-TR" dirty="0"/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914EE9-3E7F-0142-AF72-4024133C9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6430617"/>
            <a:ext cx="11684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31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Garamond</vt:lpstr>
      <vt:lpstr>Times New Roman</vt:lpstr>
      <vt:lpstr>Office Theme</vt:lpstr>
      <vt:lpstr>Title of Presentation</vt:lpstr>
    </vt:vector>
  </TitlesOfParts>
  <Company>ilhami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Microsoft Office User</cp:lastModifiedBy>
  <cp:revision>4</cp:revision>
  <dcterms:created xsi:type="dcterms:W3CDTF">2017-07-23T09:48:43Z</dcterms:created>
  <dcterms:modified xsi:type="dcterms:W3CDTF">2020-06-14T13:17:04Z</dcterms:modified>
</cp:coreProperties>
</file>